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71" r:id="rId4"/>
    <p:sldId id="273" r:id="rId5"/>
    <p:sldId id="274" r:id="rId6"/>
    <p:sldId id="277" r:id="rId7"/>
    <p:sldId id="275" r:id="rId8"/>
    <p:sldId id="276" r:id="rId9"/>
    <p:sldId id="278" r:id="rId10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a72fe4fbff7b9625" providerId="LiveId" clId="{89402063-D76E-4BD0-9A5E-F01F2D94913A}"/>
    <pc:docChg chg="modSld">
      <pc:chgData name="Michael Kuniega" userId="a72fe4fbff7b9625" providerId="LiveId" clId="{89402063-D76E-4BD0-9A5E-F01F2D94913A}" dt="2019-09-01T00:23:15.709" v="8" actId="20577"/>
      <pc:docMkLst>
        <pc:docMk/>
      </pc:docMkLst>
      <pc:sldChg chg="modSp">
        <pc:chgData name="Michael Kuniega" userId="a72fe4fbff7b9625" providerId="LiveId" clId="{89402063-D76E-4BD0-9A5E-F01F2D94913A}" dt="2019-09-01T00:23:15.709" v="8" actId="20577"/>
        <pc:sldMkLst>
          <pc:docMk/>
          <pc:sldMk cId="1527751777" sldId="258"/>
        </pc:sldMkLst>
        <pc:spChg chg="mod">
          <ac:chgData name="Michael Kuniega" userId="a72fe4fbff7b9625" providerId="LiveId" clId="{89402063-D76E-4BD0-9A5E-F01F2D94913A}" dt="2019-09-01T00:23:15.709" v="8" actId="20577"/>
          <ac:spMkLst>
            <pc:docMk/>
            <pc:sldMk cId="1527751777" sldId="258"/>
            <ac:spMk id="2" creationId="{1C7E1829-8405-4BBD-A763-DEE59F26F51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4</a:t>
            </a:r>
            <a:b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Linear Equations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for Solving an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/>
              <p:nvPr/>
            </p:nvSpPr>
            <p:spPr>
              <a:xfrm>
                <a:off x="51371" y="977900"/>
                <a:ext cx="12140629" cy="513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Do Distributive Property (If Necessary)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Combine Like Terms (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(If Necessary)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Use the Addition or Subtraction Property of Equality (Undo 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by doing the Opposite)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Use Multiplication or Division Property of Equality (Undo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÷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by doing the Opposite)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71" y="977900"/>
                <a:ext cx="12140629" cy="5139869"/>
              </a:xfrm>
              <a:prstGeom prst="rect">
                <a:avLst/>
              </a:prstGeom>
              <a:blipFill>
                <a:blip r:embed="rId2"/>
                <a:stretch>
                  <a:fillRect l="-1857" t="-2370" b="-36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the Variable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F960FA0-12B7-435A-A3CE-764B2B7C684F}"/>
              </a:ext>
            </a:extLst>
          </p:cNvPr>
          <p:cNvCxnSpPr/>
          <p:nvPr/>
        </p:nvCxnSpPr>
        <p:spPr>
          <a:xfrm>
            <a:off x="2809983" y="819150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0829EB-361C-49C5-897B-577DC106618C}"/>
              </a:ext>
            </a:extLst>
          </p:cNvPr>
          <p:cNvCxnSpPr/>
          <p:nvPr/>
        </p:nvCxnSpPr>
        <p:spPr>
          <a:xfrm>
            <a:off x="9018998" y="819150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371022" y="1361302"/>
                <a:ext cx="202901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10=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22" y="1361302"/>
                <a:ext cx="2029017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E554FCE-B4CA-4F02-92B3-EF84D923DB82}"/>
                  </a:ext>
                </a:extLst>
              </p:cNvPr>
              <p:cNvSpPr txBox="1"/>
              <p:nvPr/>
            </p:nvSpPr>
            <p:spPr>
              <a:xfrm>
                <a:off x="3312625" y="1361301"/>
                <a:ext cx="185044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−13=3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E554FCE-B4CA-4F02-92B3-EF84D923DB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2625" y="1361301"/>
                <a:ext cx="1850443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12631CA-28FD-46C8-87A7-6E1A5C56B804}"/>
                  </a:ext>
                </a:extLst>
              </p:cNvPr>
              <p:cNvSpPr txBox="1"/>
              <p:nvPr/>
            </p:nvSpPr>
            <p:spPr>
              <a:xfrm>
                <a:off x="6506420" y="1361300"/>
                <a:ext cx="1169807" cy="8400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8=</m:t>
                      </m:r>
                      <m:f>
                        <m:f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12631CA-28FD-46C8-87A7-6E1A5C56B8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6420" y="1361300"/>
                <a:ext cx="1169807" cy="840038"/>
              </a:xfrm>
              <a:prstGeom prst="rect">
                <a:avLst/>
              </a:prstGeom>
              <a:blipFill>
                <a:blip r:embed="rId4"/>
                <a:stretch>
                  <a:fillRect r="-1042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9624382" y="1321930"/>
                <a:ext cx="1856534" cy="9187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−6=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4382" y="1321930"/>
                <a:ext cx="1856534" cy="9187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5312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1727681" y="1288876"/>
                <a:ext cx="244195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−6=−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681" y="1288876"/>
                <a:ext cx="2441951" cy="492443"/>
              </a:xfrm>
              <a:prstGeom prst="rect">
                <a:avLst/>
              </a:prstGeom>
              <a:blipFill>
                <a:blip r:embed="rId2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7269918" y="1288876"/>
                <a:ext cx="319440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7.2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+8.5=17.4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9918" y="1288876"/>
                <a:ext cx="3194401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567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1727681" y="1205071"/>
                <a:ext cx="2619307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−4=7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681" y="1205071"/>
                <a:ext cx="2619307" cy="1152495"/>
              </a:xfrm>
              <a:prstGeom prst="rect">
                <a:avLst/>
              </a:prstGeom>
              <a:blipFill>
                <a:blip r:embed="rId2"/>
                <a:stretch>
                  <a:fillRect b="-58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7299644" y="1362620"/>
                <a:ext cx="2597121" cy="11484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+7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−11</m:t>
                          </m:r>
                        </m:den>
                      </m:f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9644" y="1362620"/>
                <a:ext cx="2597121" cy="1148456"/>
              </a:xfrm>
              <a:prstGeom prst="rect">
                <a:avLst/>
              </a:prstGeom>
              <a:blipFill>
                <a:blip r:embed="rId3"/>
                <a:stretch>
                  <a:fillRect b="-58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459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939907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6C85090-D980-49E3-A7A8-7C27184C5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518" y="895331"/>
            <a:ext cx="5800895" cy="381537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07B77F2-9C43-4D56-809A-BE9B732765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977900"/>
            <a:ext cx="5952128" cy="410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168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742191" y="819150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CB6F3F6F-87FD-426A-A240-FCC7C7CF4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72" y="932850"/>
            <a:ext cx="5595126" cy="39062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82EE837-3557-4150-8C80-28E775D1B0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0063" y="932850"/>
            <a:ext cx="6267891" cy="370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298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3BC2D2D9-D529-4C16-B6D6-E4DE5EA09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000" y="923907"/>
            <a:ext cx="5530254" cy="312924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064FFFB-F20C-4C4B-8610-7A203148CD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4493" y="977899"/>
            <a:ext cx="6125658" cy="37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707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111533" y="1131788"/>
                <a:ext cx="555094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:r>
                  <a:rPr lang="en-US" sz="4000" b="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2(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)−5(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−2)=36</m:t>
                    </m:r>
                  </m:oMath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33" y="1131788"/>
                <a:ext cx="5550943" cy="615553"/>
              </a:xfrm>
              <a:prstGeom prst="rect">
                <a:avLst/>
              </a:prstGeom>
              <a:blipFill>
                <a:blip r:embed="rId2"/>
                <a:stretch>
                  <a:fillRect l="-5598" t="-26733" b="-554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3F10043-21A6-42CD-9484-45642D020469}"/>
                  </a:ext>
                </a:extLst>
              </p:cNvPr>
              <p:cNvSpPr txBox="1"/>
              <p:nvPr/>
            </p:nvSpPr>
            <p:spPr>
              <a:xfrm>
                <a:off x="6347717" y="1131787"/>
                <a:ext cx="514326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:r>
                  <a:rPr lang="en-US" sz="4000" b="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4=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3F10043-21A6-42CD-9484-45642D0204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7717" y="1131787"/>
                <a:ext cx="5143267" cy="615553"/>
              </a:xfrm>
              <a:prstGeom prst="rect">
                <a:avLst/>
              </a:prstGeom>
              <a:blipFill>
                <a:blip r:embed="rId3"/>
                <a:stretch>
                  <a:fillRect l="-6043" t="-26733" b="-554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71073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146</Words>
  <Application>Microsoft Office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Unit 4 Solving Linear Equations</vt:lpstr>
      <vt:lpstr>Steps for Solving an Equation</vt:lpstr>
      <vt:lpstr>Solve for the Variable</vt:lpstr>
      <vt:lpstr>Solve the Equation</vt:lpstr>
      <vt:lpstr>Solve the Equation</vt:lpstr>
      <vt:lpstr>Solve the Equation</vt:lpstr>
      <vt:lpstr>Solve the Equation</vt:lpstr>
      <vt:lpstr>Solve the Equation</vt:lpstr>
      <vt:lpstr>Solve the Equation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20</cp:revision>
  <cp:lastPrinted>2018-09-28T22:52:40Z</cp:lastPrinted>
  <dcterms:created xsi:type="dcterms:W3CDTF">2018-08-29T02:57:50Z</dcterms:created>
  <dcterms:modified xsi:type="dcterms:W3CDTF">2019-09-01T23:49:01Z</dcterms:modified>
</cp:coreProperties>
</file>